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14340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63240"/>
            <a:ext cx="6400800" cy="10755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293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A814-F9BA-DE4B-BAF7-49F2774B5AF9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662D-2BA2-464F-A59E-534640629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0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A814-F9BA-DE4B-BAF7-49F2774B5AF9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662D-2BA2-464F-A59E-534640629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3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A814-F9BA-DE4B-BAF7-49F2774B5AF9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662D-2BA2-464F-A59E-534640629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9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3379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2354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756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A814-F9BA-DE4B-BAF7-49F2774B5AF9}" type="datetimeFigureOut">
              <a:rPr lang="en-US" smtClean="0"/>
              <a:t>9/5/18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662D-2BA2-464F-A59E-534640629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1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A814-F9BA-DE4B-BAF7-49F2774B5AF9}" type="datetimeFigureOut">
              <a:rPr lang="en-US" smtClean="0"/>
              <a:t>9/5/18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662D-2BA2-464F-A59E-534640629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0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A814-F9BA-DE4B-BAF7-49F2774B5AF9}" type="datetimeFigureOut">
              <a:rPr lang="en-US" smtClean="0"/>
              <a:t>9/5/18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662D-2BA2-464F-A59E-534640629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A814-F9BA-DE4B-BAF7-49F2774B5AF9}" type="datetimeFigureOut">
              <a:rPr lang="en-US" smtClean="0"/>
              <a:t>9/5/18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662D-2BA2-464F-A59E-534640629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2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A814-F9BA-DE4B-BAF7-49F2774B5AF9}" type="datetimeFigureOut">
              <a:rPr lang="en-US" smtClean="0"/>
              <a:t>9/5/18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662D-2BA2-464F-A59E-534640629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5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A814-F9BA-DE4B-BAF7-49F2774B5AF9}" type="datetimeFigureOut">
              <a:rPr lang="en-US" smtClean="0"/>
              <a:t>9/5/18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662D-2BA2-464F-A59E-534640629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8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32303" y="6356350"/>
            <a:ext cx="1215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DA814-F9BA-DE4B-BAF7-49F2774B5AF9}" type="datetimeFigureOut">
              <a:rPr lang="en-US" smtClean="0"/>
              <a:t>9/5/18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2732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80690" y="6356350"/>
            <a:ext cx="10072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0662D-2BA2-464F-A59E-534640629E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0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6633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6633"/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6633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6633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6633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Place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24023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point one.</a:t>
            </a:r>
          </a:p>
          <a:p>
            <a:r>
              <a:rPr lang="en-US" dirty="0"/>
              <a:t>Sample point two.</a:t>
            </a:r>
          </a:p>
          <a:p>
            <a:r>
              <a:rPr lang="en-US" dirty="0"/>
              <a:t>Sample point three.</a:t>
            </a:r>
          </a:p>
          <a:p>
            <a:r>
              <a:rPr lang="en-US" dirty="0"/>
              <a:t>Sample point four.</a:t>
            </a:r>
          </a:p>
          <a:p>
            <a:r>
              <a:rPr lang="en-US" dirty="0"/>
              <a:t>Sample point five.</a:t>
            </a:r>
          </a:p>
        </p:txBody>
      </p:sp>
    </p:spTree>
    <p:extLst>
      <p:ext uri="{BB962C8B-B14F-4D97-AF65-F5344CB8AC3E}">
        <p14:creationId xmlns:p14="http://schemas.microsoft.com/office/powerpoint/2010/main" val="5292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 Title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Subtitle Goes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Sample point one.</a:t>
            </a:r>
          </a:p>
          <a:p>
            <a:r>
              <a:rPr lang="en-US" dirty="0"/>
              <a:t>Sample point two.</a:t>
            </a:r>
          </a:p>
          <a:p>
            <a:pPr lvl="1"/>
            <a:r>
              <a:rPr lang="en-US" dirty="0"/>
              <a:t>Sub bullet 1</a:t>
            </a:r>
          </a:p>
          <a:p>
            <a:pPr lvl="1"/>
            <a:r>
              <a:rPr lang="en-US" dirty="0"/>
              <a:t>Sub bullet 2</a:t>
            </a:r>
          </a:p>
          <a:p>
            <a:pPr lvl="2"/>
            <a:r>
              <a:rPr lang="en-US" dirty="0"/>
              <a:t>More info</a:t>
            </a:r>
          </a:p>
          <a:p>
            <a:pPr lvl="2"/>
            <a:r>
              <a:rPr lang="en-US" dirty="0"/>
              <a:t>More info </a:t>
            </a:r>
          </a:p>
          <a:p>
            <a:pPr lvl="2"/>
            <a:r>
              <a:rPr lang="en-US" dirty="0"/>
              <a:t>More info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Subtitle Goes Here</a:t>
            </a:r>
          </a:p>
        </p:txBody>
      </p:sp>
      <p:pic>
        <p:nvPicPr>
          <p:cNvPr id="9" name="Content Placeholder 8" descr="-1.jpg"/>
          <p:cNvPicPr>
            <a:picLocks noGrp="1" noChangeAspect="1"/>
          </p:cNvPicPr>
          <p:nvPr>
            <p:ph sz="quarter" idx="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29065" y="2324292"/>
            <a:ext cx="3592738" cy="35123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38669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966C70F9140B4484EEE338EE13A6A9" ma:contentTypeVersion="12" ma:contentTypeDescription="Create a new document." ma:contentTypeScope="" ma:versionID="f4ee91701014fd71017431101f8ad0a6">
  <xsd:schema xmlns:xsd="http://www.w3.org/2001/XMLSchema" xmlns:xs="http://www.w3.org/2001/XMLSchema" xmlns:p="http://schemas.microsoft.com/office/2006/metadata/properties" xmlns:ns2="4ec12208-6604-4fb3-afe2-e78d8f22e88f" xmlns:ns3="f44bc1dd-7f6f-4c4f-bba6-dc57bd27cd57" targetNamespace="http://schemas.microsoft.com/office/2006/metadata/properties" ma:root="true" ma:fieldsID="8dbc4cb37cfa107039d325fc2c7cf657" ns2:_="" ns3:_="">
    <xsd:import namespace="4ec12208-6604-4fb3-afe2-e78d8f22e88f"/>
    <xsd:import namespace="f44bc1dd-7f6f-4c4f-bba6-dc57bd27cd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c12208-6604-4fb3-afe2-e78d8f22e8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bc1dd-7f6f-4c4f-bba6-dc57bd27cd5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924186-DBC8-413E-9F41-677A25D7D8D3}"/>
</file>

<file path=customXml/itemProps2.xml><?xml version="1.0" encoding="utf-8"?>
<ds:datastoreItem xmlns:ds="http://schemas.openxmlformats.org/officeDocument/2006/customXml" ds:itemID="{C041DE87-BAF6-47C9-9372-FD74AF9D84FD}"/>
</file>

<file path=customXml/itemProps3.xml><?xml version="1.0" encoding="utf-8"?>
<ds:datastoreItem xmlns:ds="http://schemas.openxmlformats.org/officeDocument/2006/customXml" ds:itemID="{4130241B-84FF-4341-8C9C-B38D65E3E828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58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Georgia</vt:lpstr>
      <vt:lpstr>Office Theme</vt:lpstr>
      <vt:lpstr>Place Title Here</vt:lpstr>
      <vt:lpstr>Place Title Here</vt:lpstr>
      <vt:lpstr>Place Title Here</vt:lpstr>
    </vt:vector>
  </TitlesOfParts>
  <Company>W0244986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Delgado Public Relations</dc:creator>
  <cp:lastModifiedBy>Microsoft Office User</cp:lastModifiedBy>
  <cp:revision>8</cp:revision>
  <dcterms:created xsi:type="dcterms:W3CDTF">2012-06-18T19:31:31Z</dcterms:created>
  <dcterms:modified xsi:type="dcterms:W3CDTF">2018-09-05T13:52:05Z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0x010100B9966C70F9140B4484EEE338EE13A6A9</vt:lpwstr>
  </property>
  <property fmtid="{D5CDD505-2E9C-101B-9397-08002B2CF9AE}" pid="3" name="Order">
    <vt:r8>220800</vt:r8>
  </property>
</Properties>
</file>